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82" r:id="rId3"/>
    <p:sldId id="283" r:id="rId4"/>
    <p:sldId id="284" r:id="rId5"/>
    <p:sldId id="285" r:id="rId6"/>
    <p:sldId id="286" r:id="rId7"/>
    <p:sldId id="279" r:id="rId8"/>
    <p:sldId id="287" r:id="rId9"/>
    <p:sldId id="278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Svijetli stil 3 - Isticanj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Svijetli stil 3 - Isticanj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Stil teme 1 - Isticanj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Srednji stil 4 - Isticanj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3E3A72-60A1-48C6-B125-0680FD84F0D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6028526-3976-4F95-A975-419545F4CB89}">
      <dgm:prSet custT="1"/>
      <dgm:spPr/>
      <dgm:t>
        <a:bodyPr anchor="ctr"/>
        <a:lstStyle/>
        <a:p>
          <a:pPr algn="l"/>
          <a:r>
            <a:rPr lang="hr-HR" sz="2800" dirty="0"/>
            <a:t>poboljšanje proizvoda</a:t>
          </a:r>
          <a:endParaRPr lang="en-US" sz="2800" dirty="0"/>
        </a:p>
      </dgm:t>
    </dgm:pt>
    <dgm:pt modelId="{2E21F83C-7F81-4478-BBFA-0FA0A43832D5}" type="parTrans" cxnId="{0D3C4123-DF66-4948-9003-1F7B4DD0DE47}">
      <dgm:prSet/>
      <dgm:spPr/>
      <dgm:t>
        <a:bodyPr/>
        <a:lstStyle/>
        <a:p>
          <a:pPr algn="l"/>
          <a:endParaRPr lang="en-US" sz="2800"/>
        </a:p>
      </dgm:t>
    </dgm:pt>
    <dgm:pt modelId="{615ED01D-0141-487C-8478-DA39DE1F8971}" type="sibTrans" cxnId="{0D3C4123-DF66-4948-9003-1F7B4DD0DE47}">
      <dgm:prSet/>
      <dgm:spPr/>
      <dgm:t>
        <a:bodyPr/>
        <a:lstStyle/>
        <a:p>
          <a:pPr algn="l"/>
          <a:endParaRPr lang="en-US" sz="2800"/>
        </a:p>
      </dgm:t>
    </dgm:pt>
    <dgm:pt modelId="{D3C9DF6B-6964-40ED-866D-9B4015DD325C}">
      <dgm:prSet custT="1"/>
      <dgm:spPr/>
      <dgm:t>
        <a:bodyPr anchor="ctr"/>
        <a:lstStyle/>
        <a:p>
          <a:pPr algn="l"/>
          <a:r>
            <a:rPr lang="hr-HR" sz="2800" dirty="0"/>
            <a:t>poboljšanje plasmana</a:t>
          </a:r>
          <a:endParaRPr lang="en-US" sz="2800" dirty="0"/>
        </a:p>
      </dgm:t>
    </dgm:pt>
    <dgm:pt modelId="{948FD163-E151-4063-93E0-A6E4C951745F}" type="parTrans" cxnId="{A3395592-83C5-4556-A204-11E899BB2428}">
      <dgm:prSet/>
      <dgm:spPr/>
      <dgm:t>
        <a:bodyPr/>
        <a:lstStyle/>
        <a:p>
          <a:pPr algn="l"/>
          <a:endParaRPr lang="en-US" sz="2800"/>
        </a:p>
      </dgm:t>
    </dgm:pt>
    <dgm:pt modelId="{1A38DE61-0564-447A-954B-E9ED69CC443E}" type="sibTrans" cxnId="{A3395592-83C5-4556-A204-11E899BB2428}">
      <dgm:prSet/>
      <dgm:spPr/>
      <dgm:t>
        <a:bodyPr/>
        <a:lstStyle/>
        <a:p>
          <a:pPr algn="l"/>
          <a:endParaRPr lang="en-US" sz="2800"/>
        </a:p>
      </dgm:t>
    </dgm:pt>
    <dgm:pt modelId="{4F9692F7-0F74-4388-96D3-05E49BEE8B32}">
      <dgm:prSet custT="1"/>
      <dgm:spPr/>
      <dgm:t>
        <a:bodyPr anchor="ctr"/>
        <a:lstStyle/>
        <a:p>
          <a:pPr algn="l"/>
          <a:r>
            <a:rPr lang="hr-HR" sz="2800" dirty="0"/>
            <a:t>stručno usavršavanje zaposlenika</a:t>
          </a:r>
          <a:endParaRPr lang="en-US" sz="2800" dirty="0"/>
        </a:p>
      </dgm:t>
    </dgm:pt>
    <dgm:pt modelId="{25DC9849-3EAC-4964-81E8-C1C88504E95D}" type="parTrans" cxnId="{F8E2B22D-7B76-4019-AAF2-0C1C2DE5CA98}">
      <dgm:prSet/>
      <dgm:spPr/>
      <dgm:t>
        <a:bodyPr/>
        <a:lstStyle/>
        <a:p>
          <a:pPr algn="l"/>
          <a:endParaRPr lang="en-US" sz="2800"/>
        </a:p>
      </dgm:t>
    </dgm:pt>
    <dgm:pt modelId="{84929673-821D-4D79-8D77-C4ABF12B98CA}" type="sibTrans" cxnId="{F8E2B22D-7B76-4019-AAF2-0C1C2DE5CA98}">
      <dgm:prSet/>
      <dgm:spPr/>
      <dgm:t>
        <a:bodyPr/>
        <a:lstStyle/>
        <a:p>
          <a:pPr algn="l"/>
          <a:endParaRPr lang="en-US" sz="2800"/>
        </a:p>
      </dgm:t>
    </dgm:pt>
    <dgm:pt modelId="{21862757-0C54-4A91-84C0-8FBDD7D5532C}">
      <dgm:prSet custT="1"/>
      <dgm:spPr/>
      <dgm:t>
        <a:bodyPr anchor="ctr"/>
        <a:lstStyle/>
        <a:p>
          <a:pPr algn="l"/>
          <a:r>
            <a:rPr lang="hr-HR" sz="2800" dirty="0"/>
            <a:t>nove proizvode i osvajanje novih tržišta</a:t>
          </a:r>
          <a:endParaRPr lang="en-US" sz="2800" dirty="0"/>
        </a:p>
      </dgm:t>
    </dgm:pt>
    <dgm:pt modelId="{540B4AFA-A265-4A7A-A49E-EC12021BC114}" type="parTrans" cxnId="{0F4C99CE-9B24-48A6-B3C0-8E38E6813CBF}">
      <dgm:prSet/>
      <dgm:spPr/>
      <dgm:t>
        <a:bodyPr/>
        <a:lstStyle/>
        <a:p>
          <a:pPr algn="l"/>
          <a:endParaRPr lang="en-US" sz="2800"/>
        </a:p>
      </dgm:t>
    </dgm:pt>
    <dgm:pt modelId="{4471A712-BE38-430D-B8BA-62A0A17B583A}" type="sibTrans" cxnId="{0F4C99CE-9B24-48A6-B3C0-8E38E6813CBF}">
      <dgm:prSet/>
      <dgm:spPr/>
      <dgm:t>
        <a:bodyPr/>
        <a:lstStyle/>
        <a:p>
          <a:pPr algn="l"/>
          <a:endParaRPr lang="en-US" sz="2800"/>
        </a:p>
      </dgm:t>
    </dgm:pt>
    <dgm:pt modelId="{D663963E-08D6-47CD-9CBB-2172385E4C8D}" type="pres">
      <dgm:prSet presAssocID="{703E3A72-60A1-48C6-B125-0680FD84F0D9}" presName="vert0" presStyleCnt="0">
        <dgm:presLayoutVars>
          <dgm:dir/>
          <dgm:animOne val="branch"/>
          <dgm:animLvl val="lvl"/>
        </dgm:presLayoutVars>
      </dgm:prSet>
      <dgm:spPr/>
    </dgm:pt>
    <dgm:pt modelId="{595A0D50-49A5-49DC-BB8F-9A5E0E84698A}" type="pres">
      <dgm:prSet presAssocID="{16028526-3976-4F95-A975-419545F4CB89}" presName="thickLine" presStyleLbl="alignNode1" presStyleIdx="0" presStyleCnt="4"/>
      <dgm:spPr/>
    </dgm:pt>
    <dgm:pt modelId="{C34823BD-D81A-433F-AE1D-E8857301C151}" type="pres">
      <dgm:prSet presAssocID="{16028526-3976-4F95-A975-419545F4CB89}" presName="horz1" presStyleCnt="0"/>
      <dgm:spPr/>
    </dgm:pt>
    <dgm:pt modelId="{C3ABE66D-5C64-4824-A3FF-2D350E18CA97}" type="pres">
      <dgm:prSet presAssocID="{16028526-3976-4F95-A975-419545F4CB89}" presName="tx1" presStyleLbl="revTx" presStyleIdx="0" presStyleCnt="4"/>
      <dgm:spPr/>
    </dgm:pt>
    <dgm:pt modelId="{3A7B2E68-7C9E-4BB7-B6B9-B0D6B3DD48CE}" type="pres">
      <dgm:prSet presAssocID="{16028526-3976-4F95-A975-419545F4CB89}" presName="vert1" presStyleCnt="0"/>
      <dgm:spPr/>
    </dgm:pt>
    <dgm:pt modelId="{8FA9178F-B2DC-4C44-8B46-A766859209F5}" type="pres">
      <dgm:prSet presAssocID="{D3C9DF6B-6964-40ED-866D-9B4015DD325C}" presName="thickLine" presStyleLbl="alignNode1" presStyleIdx="1" presStyleCnt="4"/>
      <dgm:spPr/>
    </dgm:pt>
    <dgm:pt modelId="{06232221-3107-4FE1-AF58-8984F7067C84}" type="pres">
      <dgm:prSet presAssocID="{D3C9DF6B-6964-40ED-866D-9B4015DD325C}" presName="horz1" presStyleCnt="0"/>
      <dgm:spPr/>
    </dgm:pt>
    <dgm:pt modelId="{8808233C-8F11-4332-8718-F2AA73D3A0E6}" type="pres">
      <dgm:prSet presAssocID="{D3C9DF6B-6964-40ED-866D-9B4015DD325C}" presName="tx1" presStyleLbl="revTx" presStyleIdx="1" presStyleCnt="4"/>
      <dgm:spPr/>
    </dgm:pt>
    <dgm:pt modelId="{DE7F3C82-6315-4B6A-95D6-1A3770F364FF}" type="pres">
      <dgm:prSet presAssocID="{D3C9DF6B-6964-40ED-866D-9B4015DD325C}" presName="vert1" presStyleCnt="0"/>
      <dgm:spPr/>
    </dgm:pt>
    <dgm:pt modelId="{AB9259CF-B7FA-4732-A265-2293C077890F}" type="pres">
      <dgm:prSet presAssocID="{4F9692F7-0F74-4388-96D3-05E49BEE8B32}" presName="thickLine" presStyleLbl="alignNode1" presStyleIdx="2" presStyleCnt="4"/>
      <dgm:spPr/>
    </dgm:pt>
    <dgm:pt modelId="{BCC92A0D-7717-4B90-9508-F0299F8BC8C5}" type="pres">
      <dgm:prSet presAssocID="{4F9692F7-0F74-4388-96D3-05E49BEE8B32}" presName="horz1" presStyleCnt="0"/>
      <dgm:spPr/>
    </dgm:pt>
    <dgm:pt modelId="{88F1891D-E639-49C2-9A89-B3657F6FDC43}" type="pres">
      <dgm:prSet presAssocID="{4F9692F7-0F74-4388-96D3-05E49BEE8B32}" presName="tx1" presStyleLbl="revTx" presStyleIdx="2" presStyleCnt="4"/>
      <dgm:spPr/>
    </dgm:pt>
    <dgm:pt modelId="{AC8FAF67-7265-4254-9C7A-D989E3BA9FC8}" type="pres">
      <dgm:prSet presAssocID="{4F9692F7-0F74-4388-96D3-05E49BEE8B32}" presName="vert1" presStyleCnt="0"/>
      <dgm:spPr/>
    </dgm:pt>
    <dgm:pt modelId="{11609E5A-CCDD-47A5-9C15-F1440CAA5584}" type="pres">
      <dgm:prSet presAssocID="{21862757-0C54-4A91-84C0-8FBDD7D5532C}" presName="thickLine" presStyleLbl="alignNode1" presStyleIdx="3" presStyleCnt="4"/>
      <dgm:spPr/>
    </dgm:pt>
    <dgm:pt modelId="{679C8852-3642-4FAD-ABE4-338306C64F8A}" type="pres">
      <dgm:prSet presAssocID="{21862757-0C54-4A91-84C0-8FBDD7D5532C}" presName="horz1" presStyleCnt="0"/>
      <dgm:spPr/>
    </dgm:pt>
    <dgm:pt modelId="{EAB6825F-0532-4C58-98D8-023F703093F4}" type="pres">
      <dgm:prSet presAssocID="{21862757-0C54-4A91-84C0-8FBDD7D5532C}" presName="tx1" presStyleLbl="revTx" presStyleIdx="3" presStyleCnt="4"/>
      <dgm:spPr/>
    </dgm:pt>
    <dgm:pt modelId="{0B433659-D024-4846-BE75-883BD2B62CFC}" type="pres">
      <dgm:prSet presAssocID="{21862757-0C54-4A91-84C0-8FBDD7D5532C}" presName="vert1" presStyleCnt="0"/>
      <dgm:spPr/>
    </dgm:pt>
  </dgm:ptLst>
  <dgm:cxnLst>
    <dgm:cxn modelId="{0D3C4123-DF66-4948-9003-1F7B4DD0DE47}" srcId="{703E3A72-60A1-48C6-B125-0680FD84F0D9}" destId="{16028526-3976-4F95-A975-419545F4CB89}" srcOrd="0" destOrd="0" parTransId="{2E21F83C-7F81-4478-BBFA-0FA0A43832D5}" sibTransId="{615ED01D-0141-487C-8478-DA39DE1F8971}"/>
    <dgm:cxn modelId="{055ADC2B-C9CC-486D-BEEE-F0B5C28553BF}" type="presOf" srcId="{703E3A72-60A1-48C6-B125-0680FD84F0D9}" destId="{D663963E-08D6-47CD-9CBB-2172385E4C8D}" srcOrd="0" destOrd="0" presId="urn:microsoft.com/office/officeart/2008/layout/LinedList"/>
    <dgm:cxn modelId="{F8E2B22D-7B76-4019-AAF2-0C1C2DE5CA98}" srcId="{703E3A72-60A1-48C6-B125-0680FD84F0D9}" destId="{4F9692F7-0F74-4388-96D3-05E49BEE8B32}" srcOrd="2" destOrd="0" parTransId="{25DC9849-3EAC-4964-81E8-C1C88504E95D}" sibTransId="{84929673-821D-4D79-8D77-C4ABF12B98CA}"/>
    <dgm:cxn modelId="{C22D6836-3E8A-49E0-AFE3-D54C15AC0172}" type="presOf" srcId="{D3C9DF6B-6964-40ED-866D-9B4015DD325C}" destId="{8808233C-8F11-4332-8718-F2AA73D3A0E6}" srcOrd="0" destOrd="0" presId="urn:microsoft.com/office/officeart/2008/layout/LinedList"/>
    <dgm:cxn modelId="{B6FCE862-A48F-4293-AB8A-A2AFB2B4203E}" type="presOf" srcId="{4F9692F7-0F74-4388-96D3-05E49BEE8B32}" destId="{88F1891D-E639-49C2-9A89-B3657F6FDC43}" srcOrd="0" destOrd="0" presId="urn:microsoft.com/office/officeart/2008/layout/LinedList"/>
    <dgm:cxn modelId="{DE11784E-1E6F-49ED-836F-9EE7E4866D4E}" type="presOf" srcId="{21862757-0C54-4A91-84C0-8FBDD7D5532C}" destId="{EAB6825F-0532-4C58-98D8-023F703093F4}" srcOrd="0" destOrd="0" presId="urn:microsoft.com/office/officeart/2008/layout/LinedList"/>
    <dgm:cxn modelId="{A3395592-83C5-4556-A204-11E899BB2428}" srcId="{703E3A72-60A1-48C6-B125-0680FD84F0D9}" destId="{D3C9DF6B-6964-40ED-866D-9B4015DD325C}" srcOrd="1" destOrd="0" parTransId="{948FD163-E151-4063-93E0-A6E4C951745F}" sibTransId="{1A38DE61-0564-447A-954B-E9ED69CC443E}"/>
    <dgm:cxn modelId="{0F4C99CE-9B24-48A6-B3C0-8E38E6813CBF}" srcId="{703E3A72-60A1-48C6-B125-0680FD84F0D9}" destId="{21862757-0C54-4A91-84C0-8FBDD7D5532C}" srcOrd="3" destOrd="0" parTransId="{540B4AFA-A265-4A7A-A49E-EC12021BC114}" sibTransId="{4471A712-BE38-430D-B8BA-62A0A17B583A}"/>
    <dgm:cxn modelId="{F1CD91D6-DFF9-4BA7-BD94-B2DABA631F2D}" type="presOf" srcId="{16028526-3976-4F95-A975-419545F4CB89}" destId="{C3ABE66D-5C64-4824-A3FF-2D350E18CA97}" srcOrd="0" destOrd="0" presId="urn:microsoft.com/office/officeart/2008/layout/LinedList"/>
    <dgm:cxn modelId="{A2B64DB0-D6EF-4600-948B-D271A35AFB2E}" type="presParOf" srcId="{D663963E-08D6-47CD-9CBB-2172385E4C8D}" destId="{595A0D50-49A5-49DC-BB8F-9A5E0E84698A}" srcOrd="0" destOrd="0" presId="urn:microsoft.com/office/officeart/2008/layout/LinedList"/>
    <dgm:cxn modelId="{900032DB-732A-4202-8219-8128D2C29684}" type="presParOf" srcId="{D663963E-08D6-47CD-9CBB-2172385E4C8D}" destId="{C34823BD-D81A-433F-AE1D-E8857301C151}" srcOrd="1" destOrd="0" presId="urn:microsoft.com/office/officeart/2008/layout/LinedList"/>
    <dgm:cxn modelId="{0B91D3A2-C1A7-4D60-A94B-44EAA1767FDB}" type="presParOf" srcId="{C34823BD-D81A-433F-AE1D-E8857301C151}" destId="{C3ABE66D-5C64-4824-A3FF-2D350E18CA97}" srcOrd="0" destOrd="0" presId="urn:microsoft.com/office/officeart/2008/layout/LinedList"/>
    <dgm:cxn modelId="{04FEC23A-224F-424B-95F5-9C8597A1690E}" type="presParOf" srcId="{C34823BD-D81A-433F-AE1D-E8857301C151}" destId="{3A7B2E68-7C9E-4BB7-B6B9-B0D6B3DD48CE}" srcOrd="1" destOrd="0" presId="urn:microsoft.com/office/officeart/2008/layout/LinedList"/>
    <dgm:cxn modelId="{C47212B0-17B2-4BBE-8AB9-D991F38B3199}" type="presParOf" srcId="{D663963E-08D6-47CD-9CBB-2172385E4C8D}" destId="{8FA9178F-B2DC-4C44-8B46-A766859209F5}" srcOrd="2" destOrd="0" presId="urn:microsoft.com/office/officeart/2008/layout/LinedList"/>
    <dgm:cxn modelId="{FD41D774-926B-4F10-80F0-E819AB072494}" type="presParOf" srcId="{D663963E-08D6-47CD-9CBB-2172385E4C8D}" destId="{06232221-3107-4FE1-AF58-8984F7067C84}" srcOrd="3" destOrd="0" presId="urn:microsoft.com/office/officeart/2008/layout/LinedList"/>
    <dgm:cxn modelId="{3D6A026C-13A0-4EB7-B520-61DE87DCEEE5}" type="presParOf" srcId="{06232221-3107-4FE1-AF58-8984F7067C84}" destId="{8808233C-8F11-4332-8718-F2AA73D3A0E6}" srcOrd="0" destOrd="0" presId="urn:microsoft.com/office/officeart/2008/layout/LinedList"/>
    <dgm:cxn modelId="{73D297E6-E542-4E67-AC5C-E559DB052C5F}" type="presParOf" srcId="{06232221-3107-4FE1-AF58-8984F7067C84}" destId="{DE7F3C82-6315-4B6A-95D6-1A3770F364FF}" srcOrd="1" destOrd="0" presId="urn:microsoft.com/office/officeart/2008/layout/LinedList"/>
    <dgm:cxn modelId="{2A48C248-6ADE-4916-939F-1F680472F8E2}" type="presParOf" srcId="{D663963E-08D6-47CD-9CBB-2172385E4C8D}" destId="{AB9259CF-B7FA-4732-A265-2293C077890F}" srcOrd="4" destOrd="0" presId="urn:microsoft.com/office/officeart/2008/layout/LinedList"/>
    <dgm:cxn modelId="{2329B52F-F96D-42BD-B811-5FDB81A0DFA3}" type="presParOf" srcId="{D663963E-08D6-47CD-9CBB-2172385E4C8D}" destId="{BCC92A0D-7717-4B90-9508-F0299F8BC8C5}" srcOrd="5" destOrd="0" presId="urn:microsoft.com/office/officeart/2008/layout/LinedList"/>
    <dgm:cxn modelId="{6D3F1D8A-A47C-40A3-B9A3-89098F9FF6EC}" type="presParOf" srcId="{BCC92A0D-7717-4B90-9508-F0299F8BC8C5}" destId="{88F1891D-E639-49C2-9A89-B3657F6FDC43}" srcOrd="0" destOrd="0" presId="urn:microsoft.com/office/officeart/2008/layout/LinedList"/>
    <dgm:cxn modelId="{A45BD4B4-30D1-48D6-9105-44E668309629}" type="presParOf" srcId="{BCC92A0D-7717-4B90-9508-F0299F8BC8C5}" destId="{AC8FAF67-7265-4254-9C7A-D989E3BA9FC8}" srcOrd="1" destOrd="0" presId="urn:microsoft.com/office/officeart/2008/layout/LinedList"/>
    <dgm:cxn modelId="{D105BE62-A345-4970-9410-D16301548F88}" type="presParOf" srcId="{D663963E-08D6-47CD-9CBB-2172385E4C8D}" destId="{11609E5A-CCDD-47A5-9C15-F1440CAA5584}" srcOrd="6" destOrd="0" presId="urn:microsoft.com/office/officeart/2008/layout/LinedList"/>
    <dgm:cxn modelId="{A4AFDFA0-0C63-4B53-B4E4-CCBDDE8E461F}" type="presParOf" srcId="{D663963E-08D6-47CD-9CBB-2172385E4C8D}" destId="{679C8852-3642-4FAD-ABE4-338306C64F8A}" srcOrd="7" destOrd="0" presId="urn:microsoft.com/office/officeart/2008/layout/LinedList"/>
    <dgm:cxn modelId="{2CF7D390-CB0F-4E66-9CFD-6400E28E0B61}" type="presParOf" srcId="{679C8852-3642-4FAD-ABE4-338306C64F8A}" destId="{EAB6825F-0532-4C58-98D8-023F703093F4}" srcOrd="0" destOrd="0" presId="urn:microsoft.com/office/officeart/2008/layout/LinedList"/>
    <dgm:cxn modelId="{AE9AB33B-9060-42A8-A799-D8D7D3233ED8}" type="presParOf" srcId="{679C8852-3642-4FAD-ABE4-338306C64F8A}" destId="{0B433659-D024-4846-BE75-883BD2B62CF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223FD5-7A47-4DDC-95A7-4D8C4A0D972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62BB6A-20BD-47C6-B960-A69794FE901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hr-HR" b="1" dirty="0">
              <a:solidFill>
                <a:schemeClr val="tx1"/>
              </a:solidFill>
            </a:rPr>
            <a:t>tehničko poboljšanje</a:t>
          </a:r>
          <a:endParaRPr lang="en-US" b="1" dirty="0">
            <a:solidFill>
              <a:schemeClr val="tx1"/>
            </a:solidFill>
          </a:endParaRPr>
        </a:p>
      </dgm:t>
    </dgm:pt>
    <dgm:pt modelId="{2D69F362-CC3C-45BC-9FB7-FDBE00A98419}" type="parTrans" cxnId="{F56F7D21-D9FF-4FBD-B07D-28D761CA8968}">
      <dgm:prSet/>
      <dgm:spPr/>
      <dgm:t>
        <a:bodyPr/>
        <a:lstStyle/>
        <a:p>
          <a:endParaRPr lang="en-US"/>
        </a:p>
      </dgm:t>
    </dgm:pt>
    <dgm:pt modelId="{3787F395-6D11-4EAA-AF27-FD9D1036861A}" type="sibTrans" cxnId="{F56F7D21-D9FF-4FBD-B07D-28D761CA8968}">
      <dgm:prSet/>
      <dgm:spPr/>
      <dgm:t>
        <a:bodyPr/>
        <a:lstStyle/>
        <a:p>
          <a:endParaRPr lang="en-US"/>
        </a:p>
      </dgm:t>
    </dgm:pt>
    <dgm:pt modelId="{D4C3CA5C-6A79-4FF1-AC8A-A33D15C2A44D}">
      <dgm:prSet/>
      <dgm:spPr/>
      <dgm:t>
        <a:bodyPr/>
        <a:lstStyle/>
        <a:p>
          <a:r>
            <a:rPr lang="hr-HR" dirty="0"/>
            <a:t>kvaliteta izrade, pouzdanost, trajnost i sl.</a:t>
          </a:r>
          <a:endParaRPr lang="en-US" dirty="0"/>
        </a:p>
      </dgm:t>
    </dgm:pt>
    <dgm:pt modelId="{BA81D990-26F3-40C8-9E37-0FD478EBBC78}" type="parTrans" cxnId="{E4E0D40A-6E06-4244-A900-8C1F9BE12A69}">
      <dgm:prSet/>
      <dgm:spPr/>
      <dgm:t>
        <a:bodyPr/>
        <a:lstStyle/>
        <a:p>
          <a:endParaRPr lang="en-US"/>
        </a:p>
      </dgm:t>
    </dgm:pt>
    <dgm:pt modelId="{1FC0B2EA-B82D-43EF-8437-9BA3634E2052}" type="sibTrans" cxnId="{E4E0D40A-6E06-4244-A900-8C1F9BE12A69}">
      <dgm:prSet/>
      <dgm:spPr/>
      <dgm:t>
        <a:bodyPr/>
        <a:lstStyle/>
        <a:p>
          <a:endParaRPr lang="en-US"/>
        </a:p>
      </dgm:t>
    </dgm:pt>
    <dgm:pt modelId="{2DA9AE34-DF6C-4083-9C74-CC654DB4BC1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hr-HR" b="1" dirty="0">
              <a:solidFill>
                <a:schemeClr val="tx1"/>
              </a:solidFill>
            </a:rPr>
            <a:t>estetsko poboljšanje</a:t>
          </a:r>
          <a:endParaRPr lang="en-US" b="1" dirty="0">
            <a:solidFill>
              <a:schemeClr val="tx1"/>
            </a:solidFill>
          </a:endParaRPr>
        </a:p>
      </dgm:t>
    </dgm:pt>
    <dgm:pt modelId="{AF4D7EBD-3B14-4E75-91F3-3FE144B37B20}" type="parTrans" cxnId="{9C0D04FE-B0F5-4C28-B1A4-8DBE19DEBFE8}">
      <dgm:prSet/>
      <dgm:spPr/>
      <dgm:t>
        <a:bodyPr/>
        <a:lstStyle/>
        <a:p>
          <a:endParaRPr lang="en-US"/>
        </a:p>
      </dgm:t>
    </dgm:pt>
    <dgm:pt modelId="{1CE75ECC-FCC6-46D8-BA48-6118E730CED4}" type="sibTrans" cxnId="{9C0D04FE-B0F5-4C28-B1A4-8DBE19DEBFE8}">
      <dgm:prSet/>
      <dgm:spPr/>
      <dgm:t>
        <a:bodyPr/>
        <a:lstStyle/>
        <a:p>
          <a:endParaRPr lang="en-US"/>
        </a:p>
      </dgm:t>
    </dgm:pt>
    <dgm:pt modelId="{796AA672-1BEF-4492-89EC-5FD0BD42D91B}">
      <dgm:prSet/>
      <dgm:spPr/>
      <dgm:t>
        <a:bodyPr/>
        <a:lstStyle/>
        <a:p>
          <a:r>
            <a:rPr lang="hr-HR"/>
            <a:t>izgled, dizajn, oblik i sl.</a:t>
          </a:r>
          <a:endParaRPr lang="en-US"/>
        </a:p>
      </dgm:t>
    </dgm:pt>
    <dgm:pt modelId="{35921FB8-DDDD-4AE0-A59A-1384C75E1A0E}" type="parTrans" cxnId="{3BADC69C-53BA-471E-A4D7-7122138A1D5C}">
      <dgm:prSet/>
      <dgm:spPr/>
      <dgm:t>
        <a:bodyPr/>
        <a:lstStyle/>
        <a:p>
          <a:endParaRPr lang="en-US"/>
        </a:p>
      </dgm:t>
    </dgm:pt>
    <dgm:pt modelId="{9611E723-2648-4BC5-9F2B-F78BA6B43A57}" type="sibTrans" cxnId="{3BADC69C-53BA-471E-A4D7-7122138A1D5C}">
      <dgm:prSet/>
      <dgm:spPr/>
      <dgm:t>
        <a:bodyPr/>
        <a:lstStyle/>
        <a:p>
          <a:endParaRPr lang="en-US"/>
        </a:p>
      </dgm:t>
    </dgm:pt>
    <dgm:pt modelId="{0B5CF268-07C0-4BA5-9D9B-40A104C1D19B}" type="pres">
      <dgm:prSet presAssocID="{9D223FD5-7A47-4DDC-95A7-4D8C4A0D9725}" presName="linear" presStyleCnt="0">
        <dgm:presLayoutVars>
          <dgm:dir/>
          <dgm:animLvl val="lvl"/>
          <dgm:resizeHandles val="exact"/>
        </dgm:presLayoutVars>
      </dgm:prSet>
      <dgm:spPr/>
    </dgm:pt>
    <dgm:pt modelId="{C124B6E6-C8D9-4633-8A0F-CD2C04506814}" type="pres">
      <dgm:prSet presAssocID="{3462BB6A-20BD-47C6-B960-A69794FE9014}" presName="parentLin" presStyleCnt="0"/>
      <dgm:spPr/>
    </dgm:pt>
    <dgm:pt modelId="{1535426E-C4D8-4D9C-B32A-CFEAF7D5A3F4}" type="pres">
      <dgm:prSet presAssocID="{3462BB6A-20BD-47C6-B960-A69794FE9014}" presName="parentLeftMargin" presStyleLbl="node1" presStyleIdx="0" presStyleCnt="2"/>
      <dgm:spPr/>
    </dgm:pt>
    <dgm:pt modelId="{A93A4AAA-E7D6-40E0-A473-D60241A14269}" type="pres">
      <dgm:prSet presAssocID="{3462BB6A-20BD-47C6-B960-A69794FE901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78AB501-4613-4129-B53A-0C3BB355A3D6}" type="pres">
      <dgm:prSet presAssocID="{3462BB6A-20BD-47C6-B960-A69794FE9014}" presName="negativeSpace" presStyleCnt="0"/>
      <dgm:spPr/>
    </dgm:pt>
    <dgm:pt modelId="{75ABCEFD-6623-484B-BC66-4DE461509687}" type="pres">
      <dgm:prSet presAssocID="{3462BB6A-20BD-47C6-B960-A69794FE9014}" presName="childText" presStyleLbl="conFgAcc1" presStyleIdx="0" presStyleCnt="2">
        <dgm:presLayoutVars>
          <dgm:bulletEnabled val="1"/>
        </dgm:presLayoutVars>
      </dgm:prSet>
      <dgm:spPr/>
    </dgm:pt>
    <dgm:pt modelId="{A0A063DB-8EB1-4494-8315-0C3EA328E0E8}" type="pres">
      <dgm:prSet presAssocID="{3787F395-6D11-4EAA-AF27-FD9D1036861A}" presName="spaceBetweenRectangles" presStyleCnt="0"/>
      <dgm:spPr/>
    </dgm:pt>
    <dgm:pt modelId="{E37D807D-64EB-4325-AE94-44F7A23FC8F6}" type="pres">
      <dgm:prSet presAssocID="{2DA9AE34-DF6C-4083-9C74-CC654DB4BC11}" presName="parentLin" presStyleCnt="0"/>
      <dgm:spPr/>
    </dgm:pt>
    <dgm:pt modelId="{5550D331-F46A-4D4A-82F4-13ED5B443986}" type="pres">
      <dgm:prSet presAssocID="{2DA9AE34-DF6C-4083-9C74-CC654DB4BC11}" presName="parentLeftMargin" presStyleLbl="node1" presStyleIdx="0" presStyleCnt="2"/>
      <dgm:spPr/>
    </dgm:pt>
    <dgm:pt modelId="{C08DA587-FEB0-48C2-93B1-BFF08112C1B9}" type="pres">
      <dgm:prSet presAssocID="{2DA9AE34-DF6C-4083-9C74-CC654DB4BC1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FC0A5D4-E262-41AF-9B3D-9E04F0C2D2F1}" type="pres">
      <dgm:prSet presAssocID="{2DA9AE34-DF6C-4083-9C74-CC654DB4BC11}" presName="negativeSpace" presStyleCnt="0"/>
      <dgm:spPr/>
    </dgm:pt>
    <dgm:pt modelId="{6721B430-3CE2-41F7-8BAB-144BAF1C71BD}" type="pres">
      <dgm:prSet presAssocID="{2DA9AE34-DF6C-4083-9C74-CC654DB4BC1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4E0D40A-6E06-4244-A900-8C1F9BE12A69}" srcId="{3462BB6A-20BD-47C6-B960-A69794FE9014}" destId="{D4C3CA5C-6A79-4FF1-AC8A-A33D15C2A44D}" srcOrd="0" destOrd="0" parTransId="{BA81D990-26F3-40C8-9E37-0FD478EBBC78}" sibTransId="{1FC0B2EA-B82D-43EF-8437-9BA3634E2052}"/>
    <dgm:cxn modelId="{F56F7D21-D9FF-4FBD-B07D-28D761CA8968}" srcId="{9D223FD5-7A47-4DDC-95A7-4D8C4A0D9725}" destId="{3462BB6A-20BD-47C6-B960-A69794FE9014}" srcOrd="0" destOrd="0" parTransId="{2D69F362-CC3C-45BC-9FB7-FDBE00A98419}" sibTransId="{3787F395-6D11-4EAA-AF27-FD9D1036861A}"/>
    <dgm:cxn modelId="{F921904F-F223-4E93-95E2-321AF6CCDFB7}" type="presOf" srcId="{3462BB6A-20BD-47C6-B960-A69794FE9014}" destId="{A93A4AAA-E7D6-40E0-A473-D60241A14269}" srcOrd="1" destOrd="0" presId="urn:microsoft.com/office/officeart/2005/8/layout/list1"/>
    <dgm:cxn modelId="{3BADC69C-53BA-471E-A4D7-7122138A1D5C}" srcId="{2DA9AE34-DF6C-4083-9C74-CC654DB4BC11}" destId="{796AA672-1BEF-4492-89EC-5FD0BD42D91B}" srcOrd="0" destOrd="0" parTransId="{35921FB8-DDDD-4AE0-A59A-1384C75E1A0E}" sibTransId="{9611E723-2648-4BC5-9F2B-F78BA6B43A57}"/>
    <dgm:cxn modelId="{18B1F4AD-0B7D-49E1-A356-EC2E8C396250}" type="presOf" srcId="{2DA9AE34-DF6C-4083-9C74-CC654DB4BC11}" destId="{5550D331-F46A-4D4A-82F4-13ED5B443986}" srcOrd="0" destOrd="0" presId="urn:microsoft.com/office/officeart/2005/8/layout/list1"/>
    <dgm:cxn modelId="{4657A2C4-D80A-4319-AFE8-368F44B3AE74}" type="presOf" srcId="{796AA672-1BEF-4492-89EC-5FD0BD42D91B}" destId="{6721B430-3CE2-41F7-8BAB-144BAF1C71BD}" srcOrd="0" destOrd="0" presId="urn:microsoft.com/office/officeart/2005/8/layout/list1"/>
    <dgm:cxn modelId="{0EC9F1D3-C1BB-4D9C-82FF-FAA1D0BEEE28}" type="presOf" srcId="{D4C3CA5C-6A79-4FF1-AC8A-A33D15C2A44D}" destId="{75ABCEFD-6623-484B-BC66-4DE461509687}" srcOrd="0" destOrd="0" presId="urn:microsoft.com/office/officeart/2005/8/layout/list1"/>
    <dgm:cxn modelId="{1497C8DC-04F2-4BAF-86E1-16F66EB6C09E}" type="presOf" srcId="{3462BB6A-20BD-47C6-B960-A69794FE9014}" destId="{1535426E-C4D8-4D9C-B32A-CFEAF7D5A3F4}" srcOrd="0" destOrd="0" presId="urn:microsoft.com/office/officeart/2005/8/layout/list1"/>
    <dgm:cxn modelId="{65D2FDE9-6DEB-4A11-999C-9DC14F0A55F7}" type="presOf" srcId="{2DA9AE34-DF6C-4083-9C74-CC654DB4BC11}" destId="{C08DA587-FEB0-48C2-93B1-BFF08112C1B9}" srcOrd="1" destOrd="0" presId="urn:microsoft.com/office/officeart/2005/8/layout/list1"/>
    <dgm:cxn modelId="{66BD61EC-F6B8-40EF-84BA-3A241829C668}" type="presOf" srcId="{9D223FD5-7A47-4DDC-95A7-4D8C4A0D9725}" destId="{0B5CF268-07C0-4BA5-9D9B-40A104C1D19B}" srcOrd="0" destOrd="0" presId="urn:microsoft.com/office/officeart/2005/8/layout/list1"/>
    <dgm:cxn modelId="{9C0D04FE-B0F5-4C28-B1A4-8DBE19DEBFE8}" srcId="{9D223FD5-7A47-4DDC-95A7-4D8C4A0D9725}" destId="{2DA9AE34-DF6C-4083-9C74-CC654DB4BC11}" srcOrd="1" destOrd="0" parTransId="{AF4D7EBD-3B14-4E75-91F3-3FE144B37B20}" sibTransId="{1CE75ECC-FCC6-46D8-BA48-6118E730CED4}"/>
    <dgm:cxn modelId="{2E5505BC-CF89-48CB-86BD-58B9609E667E}" type="presParOf" srcId="{0B5CF268-07C0-4BA5-9D9B-40A104C1D19B}" destId="{C124B6E6-C8D9-4633-8A0F-CD2C04506814}" srcOrd="0" destOrd="0" presId="urn:microsoft.com/office/officeart/2005/8/layout/list1"/>
    <dgm:cxn modelId="{9A8176E0-0D1C-44C0-BE83-4DD77B5E3FBE}" type="presParOf" srcId="{C124B6E6-C8D9-4633-8A0F-CD2C04506814}" destId="{1535426E-C4D8-4D9C-B32A-CFEAF7D5A3F4}" srcOrd="0" destOrd="0" presId="urn:microsoft.com/office/officeart/2005/8/layout/list1"/>
    <dgm:cxn modelId="{E1CF0285-7DDC-49E9-BEF7-DED98E33178C}" type="presParOf" srcId="{C124B6E6-C8D9-4633-8A0F-CD2C04506814}" destId="{A93A4AAA-E7D6-40E0-A473-D60241A14269}" srcOrd="1" destOrd="0" presId="urn:microsoft.com/office/officeart/2005/8/layout/list1"/>
    <dgm:cxn modelId="{B1B21E7A-C252-478A-83AE-3C0D22B618E4}" type="presParOf" srcId="{0B5CF268-07C0-4BA5-9D9B-40A104C1D19B}" destId="{578AB501-4613-4129-B53A-0C3BB355A3D6}" srcOrd="1" destOrd="0" presId="urn:microsoft.com/office/officeart/2005/8/layout/list1"/>
    <dgm:cxn modelId="{BD0FB923-7659-4053-A392-CE29A5BF14A1}" type="presParOf" srcId="{0B5CF268-07C0-4BA5-9D9B-40A104C1D19B}" destId="{75ABCEFD-6623-484B-BC66-4DE461509687}" srcOrd="2" destOrd="0" presId="urn:microsoft.com/office/officeart/2005/8/layout/list1"/>
    <dgm:cxn modelId="{937F9ED8-FC70-4FA7-A1F3-238C7391EC41}" type="presParOf" srcId="{0B5CF268-07C0-4BA5-9D9B-40A104C1D19B}" destId="{A0A063DB-8EB1-4494-8315-0C3EA328E0E8}" srcOrd="3" destOrd="0" presId="urn:microsoft.com/office/officeart/2005/8/layout/list1"/>
    <dgm:cxn modelId="{DB66CB47-AE7E-4291-9C53-7C9DD853BFC2}" type="presParOf" srcId="{0B5CF268-07C0-4BA5-9D9B-40A104C1D19B}" destId="{E37D807D-64EB-4325-AE94-44F7A23FC8F6}" srcOrd="4" destOrd="0" presId="urn:microsoft.com/office/officeart/2005/8/layout/list1"/>
    <dgm:cxn modelId="{321BFE3D-FFCB-4DE9-997C-CD3F8861685B}" type="presParOf" srcId="{E37D807D-64EB-4325-AE94-44F7A23FC8F6}" destId="{5550D331-F46A-4D4A-82F4-13ED5B443986}" srcOrd="0" destOrd="0" presId="urn:microsoft.com/office/officeart/2005/8/layout/list1"/>
    <dgm:cxn modelId="{5D830BD7-45A0-407B-897E-996BA68AEEA9}" type="presParOf" srcId="{E37D807D-64EB-4325-AE94-44F7A23FC8F6}" destId="{C08DA587-FEB0-48C2-93B1-BFF08112C1B9}" srcOrd="1" destOrd="0" presId="urn:microsoft.com/office/officeart/2005/8/layout/list1"/>
    <dgm:cxn modelId="{34AB25A4-F21D-4CC7-BD9A-10B7CAD8B168}" type="presParOf" srcId="{0B5CF268-07C0-4BA5-9D9B-40A104C1D19B}" destId="{1FC0A5D4-E262-41AF-9B3D-9E04F0C2D2F1}" srcOrd="5" destOrd="0" presId="urn:microsoft.com/office/officeart/2005/8/layout/list1"/>
    <dgm:cxn modelId="{33AD92FD-3B6D-4DBE-9DAA-D7B78CCD9E19}" type="presParOf" srcId="{0B5CF268-07C0-4BA5-9D9B-40A104C1D19B}" destId="{6721B430-3CE2-41F7-8BAB-144BAF1C71B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14D04C-70DC-4577-8202-1AB6E624265B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F4B7A7-1BD1-46F5-BDA5-683465B483BF}">
      <dgm:prSet custT="1"/>
      <dgm:spPr/>
      <dgm:t>
        <a:bodyPr anchor="ctr"/>
        <a:lstStyle/>
        <a:p>
          <a:r>
            <a:rPr lang="hr-HR" sz="3200" dirty="0">
              <a:latin typeface="+mn-lt"/>
            </a:rPr>
            <a:t>u “širinu” – teritorijalno proširenje</a:t>
          </a:r>
          <a:endParaRPr lang="en-US" sz="3200" dirty="0">
            <a:latin typeface="+mn-lt"/>
          </a:endParaRPr>
        </a:p>
      </dgm:t>
    </dgm:pt>
    <dgm:pt modelId="{430EE19A-F7E5-446C-922E-6BD8D3971282}" type="parTrans" cxnId="{9548D86E-1043-486A-85AB-712228CA9575}">
      <dgm:prSet/>
      <dgm:spPr/>
      <dgm:t>
        <a:bodyPr/>
        <a:lstStyle/>
        <a:p>
          <a:endParaRPr lang="en-US"/>
        </a:p>
      </dgm:t>
    </dgm:pt>
    <dgm:pt modelId="{AF0917D8-BE1A-4BC1-9A9C-AC0127BB87FB}" type="sibTrans" cxnId="{9548D86E-1043-486A-85AB-712228CA9575}">
      <dgm:prSet/>
      <dgm:spPr/>
      <dgm:t>
        <a:bodyPr/>
        <a:lstStyle/>
        <a:p>
          <a:endParaRPr lang="en-US"/>
        </a:p>
      </dgm:t>
    </dgm:pt>
    <dgm:pt modelId="{00F2B6B5-0AB0-4160-8500-F35E41E1E515}">
      <dgm:prSet custT="1"/>
      <dgm:spPr/>
      <dgm:t>
        <a:bodyPr anchor="ctr"/>
        <a:lstStyle/>
        <a:p>
          <a:r>
            <a:rPr lang="hr-HR" sz="3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u “dubinu” – novi potrošači na postojećem tržištu</a:t>
          </a:r>
          <a:endParaRPr lang="en-US" sz="3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gm:t>
    </dgm:pt>
    <dgm:pt modelId="{C957984E-FF17-4BC3-9D33-581233BCB3BD}" type="parTrans" cxnId="{8A282485-4DD3-4D85-8710-0AA5011DA195}">
      <dgm:prSet/>
      <dgm:spPr/>
      <dgm:t>
        <a:bodyPr/>
        <a:lstStyle/>
        <a:p>
          <a:endParaRPr lang="en-US"/>
        </a:p>
      </dgm:t>
    </dgm:pt>
    <dgm:pt modelId="{F56D5D83-957C-4191-8677-508B3AB83EDD}" type="sibTrans" cxnId="{8A282485-4DD3-4D85-8710-0AA5011DA195}">
      <dgm:prSet/>
      <dgm:spPr/>
      <dgm:t>
        <a:bodyPr/>
        <a:lstStyle/>
        <a:p>
          <a:endParaRPr lang="en-US"/>
        </a:p>
      </dgm:t>
    </dgm:pt>
    <dgm:pt modelId="{02245D66-7242-481B-88F8-11E9D5D85E7F}" type="pres">
      <dgm:prSet presAssocID="{D014D04C-70DC-4577-8202-1AB6E624265B}" presName="vert0" presStyleCnt="0">
        <dgm:presLayoutVars>
          <dgm:dir/>
          <dgm:animOne val="branch"/>
          <dgm:animLvl val="lvl"/>
        </dgm:presLayoutVars>
      </dgm:prSet>
      <dgm:spPr/>
    </dgm:pt>
    <dgm:pt modelId="{0593849B-B85E-4E6C-98C8-D502AE9195CC}" type="pres">
      <dgm:prSet presAssocID="{54F4B7A7-1BD1-46F5-BDA5-683465B483BF}" presName="thickLine" presStyleLbl="alignNode1" presStyleIdx="0" presStyleCnt="2"/>
      <dgm:spPr/>
    </dgm:pt>
    <dgm:pt modelId="{5E624C55-7BB7-486C-A07A-01DC50ED3FE5}" type="pres">
      <dgm:prSet presAssocID="{54F4B7A7-1BD1-46F5-BDA5-683465B483BF}" presName="horz1" presStyleCnt="0"/>
      <dgm:spPr/>
    </dgm:pt>
    <dgm:pt modelId="{E5B861D6-8FBC-49AD-B4E9-55B44E314782}" type="pres">
      <dgm:prSet presAssocID="{54F4B7A7-1BD1-46F5-BDA5-683465B483BF}" presName="tx1" presStyleLbl="revTx" presStyleIdx="0" presStyleCnt="2"/>
      <dgm:spPr/>
    </dgm:pt>
    <dgm:pt modelId="{C8759CF8-9B91-4A81-AEB5-413A9988D72E}" type="pres">
      <dgm:prSet presAssocID="{54F4B7A7-1BD1-46F5-BDA5-683465B483BF}" presName="vert1" presStyleCnt="0"/>
      <dgm:spPr/>
    </dgm:pt>
    <dgm:pt modelId="{101D8DE8-2AE1-40C6-9722-D9F1E4D623A7}" type="pres">
      <dgm:prSet presAssocID="{00F2B6B5-0AB0-4160-8500-F35E41E1E515}" presName="thickLine" presStyleLbl="alignNode1" presStyleIdx="1" presStyleCnt="2"/>
      <dgm:spPr/>
    </dgm:pt>
    <dgm:pt modelId="{175E2441-86F0-4648-AC06-2835BAAF4721}" type="pres">
      <dgm:prSet presAssocID="{00F2B6B5-0AB0-4160-8500-F35E41E1E515}" presName="horz1" presStyleCnt="0"/>
      <dgm:spPr/>
    </dgm:pt>
    <dgm:pt modelId="{C4BF483D-D071-42D1-88D9-92C139E39D46}" type="pres">
      <dgm:prSet presAssocID="{00F2B6B5-0AB0-4160-8500-F35E41E1E515}" presName="tx1" presStyleLbl="revTx" presStyleIdx="1" presStyleCnt="2"/>
      <dgm:spPr/>
    </dgm:pt>
    <dgm:pt modelId="{EBE6C65D-94C0-42A0-AA4A-7DE4E3CEFBF5}" type="pres">
      <dgm:prSet presAssocID="{00F2B6B5-0AB0-4160-8500-F35E41E1E515}" presName="vert1" presStyleCnt="0"/>
      <dgm:spPr/>
    </dgm:pt>
  </dgm:ptLst>
  <dgm:cxnLst>
    <dgm:cxn modelId="{9548D86E-1043-486A-85AB-712228CA9575}" srcId="{D014D04C-70DC-4577-8202-1AB6E624265B}" destId="{54F4B7A7-1BD1-46F5-BDA5-683465B483BF}" srcOrd="0" destOrd="0" parTransId="{430EE19A-F7E5-446C-922E-6BD8D3971282}" sibTransId="{AF0917D8-BE1A-4BC1-9A9C-AC0127BB87FB}"/>
    <dgm:cxn modelId="{8C623B79-9FA3-4EBB-BD08-B4826B00C015}" type="presOf" srcId="{D014D04C-70DC-4577-8202-1AB6E624265B}" destId="{02245D66-7242-481B-88F8-11E9D5D85E7F}" srcOrd="0" destOrd="0" presId="urn:microsoft.com/office/officeart/2008/layout/LinedList"/>
    <dgm:cxn modelId="{8A282485-4DD3-4D85-8710-0AA5011DA195}" srcId="{D014D04C-70DC-4577-8202-1AB6E624265B}" destId="{00F2B6B5-0AB0-4160-8500-F35E41E1E515}" srcOrd="1" destOrd="0" parTransId="{C957984E-FF17-4BC3-9D33-581233BCB3BD}" sibTransId="{F56D5D83-957C-4191-8677-508B3AB83EDD}"/>
    <dgm:cxn modelId="{53CFEEB1-7956-4DFC-A41A-E8658143EFD2}" type="presOf" srcId="{00F2B6B5-0AB0-4160-8500-F35E41E1E515}" destId="{C4BF483D-D071-42D1-88D9-92C139E39D46}" srcOrd="0" destOrd="0" presId="urn:microsoft.com/office/officeart/2008/layout/LinedList"/>
    <dgm:cxn modelId="{4A4C36BD-C146-4376-9961-7F6FD6D1F6E4}" type="presOf" srcId="{54F4B7A7-1BD1-46F5-BDA5-683465B483BF}" destId="{E5B861D6-8FBC-49AD-B4E9-55B44E314782}" srcOrd="0" destOrd="0" presId="urn:microsoft.com/office/officeart/2008/layout/LinedList"/>
    <dgm:cxn modelId="{2A7DBFEA-D32B-495D-9957-332593B8AEEF}" type="presParOf" srcId="{02245D66-7242-481B-88F8-11E9D5D85E7F}" destId="{0593849B-B85E-4E6C-98C8-D502AE9195CC}" srcOrd="0" destOrd="0" presId="urn:microsoft.com/office/officeart/2008/layout/LinedList"/>
    <dgm:cxn modelId="{E219F062-FB63-4FBC-AA29-A4A6D30C9FE4}" type="presParOf" srcId="{02245D66-7242-481B-88F8-11E9D5D85E7F}" destId="{5E624C55-7BB7-486C-A07A-01DC50ED3FE5}" srcOrd="1" destOrd="0" presId="urn:microsoft.com/office/officeart/2008/layout/LinedList"/>
    <dgm:cxn modelId="{4ABC33DB-3061-44BA-BB4F-B3D72107AAB1}" type="presParOf" srcId="{5E624C55-7BB7-486C-A07A-01DC50ED3FE5}" destId="{E5B861D6-8FBC-49AD-B4E9-55B44E314782}" srcOrd="0" destOrd="0" presId="urn:microsoft.com/office/officeart/2008/layout/LinedList"/>
    <dgm:cxn modelId="{D81B6726-5D22-451A-9E5E-67FD2EEDCA8F}" type="presParOf" srcId="{5E624C55-7BB7-486C-A07A-01DC50ED3FE5}" destId="{C8759CF8-9B91-4A81-AEB5-413A9988D72E}" srcOrd="1" destOrd="0" presId="urn:microsoft.com/office/officeart/2008/layout/LinedList"/>
    <dgm:cxn modelId="{E377033B-43A8-4D18-8D57-4F4E9D4250EE}" type="presParOf" srcId="{02245D66-7242-481B-88F8-11E9D5D85E7F}" destId="{101D8DE8-2AE1-40C6-9722-D9F1E4D623A7}" srcOrd="2" destOrd="0" presId="urn:microsoft.com/office/officeart/2008/layout/LinedList"/>
    <dgm:cxn modelId="{928ED12F-66AA-4E9F-97E7-54D331D319F3}" type="presParOf" srcId="{02245D66-7242-481B-88F8-11E9D5D85E7F}" destId="{175E2441-86F0-4648-AC06-2835BAAF4721}" srcOrd="3" destOrd="0" presId="urn:microsoft.com/office/officeart/2008/layout/LinedList"/>
    <dgm:cxn modelId="{977410B2-EF15-4B73-B305-AF0B0C3F8E01}" type="presParOf" srcId="{175E2441-86F0-4648-AC06-2835BAAF4721}" destId="{C4BF483D-D071-42D1-88D9-92C139E39D46}" srcOrd="0" destOrd="0" presId="urn:microsoft.com/office/officeart/2008/layout/LinedList"/>
    <dgm:cxn modelId="{95554D55-8DE5-46EF-A34A-22603461E68F}" type="presParOf" srcId="{175E2441-86F0-4648-AC06-2835BAAF4721}" destId="{EBE6C65D-94C0-42A0-AA4A-7DE4E3CEFB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A0D50-49A5-49DC-BB8F-9A5E0E84698A}">
      <dsp:nvSpPr>
        <dsp:cNvPr id="0" name=""/>
        <dsp:cNvSpPr/>
      </dsp:nvSpPr>
      <dsp:spPr>
        <a:xfrm>
          <a:off x="0" y="0"/>
          <a:ext cx="72632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ABE66D-5C64-4824-A3FF-2D350E18CA97}">
      <dsp:nvSpPr>
        <dsp:cNvPr id="0" name=""/>
        <dsp:cNvSpPr/>
      </dsp:nvSpPr>
      <dsp:spPr>
        <a:xfrm>
          <a:off x="0" y="0"/>
          <a:ext cx="7263221" cy="133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poboljšanje proizvoda</a:t>
          </a:r>
          <a:endParaRPr lang="en-US" sz="2800" kern="1200" dirty="0"/>
        </a:p>
      </dsp:txBody>
      <dsp:txXfrm>
        <a:off x="0" y="0"/>
        <a:ext cx="7263221" cy="1334691"/>
      </dsp:txXfrm>
    </dsp:sp>
    <dsp:sp modelId="{8FA9178F-B2DC-4C44-8B46-A766859209F5}">
      <dsp:nvSpPr>
        <dsp:cNvPr id="0" name=""/>
        <dsp:cNvSpPr/>
      </dsp:nvSpPr>
      <dsp:spPr>
        <a:xfrm>
          <a:off x="0" y="1334691"/>
          <a:ext cx="7263221" cy="0"/>
        </a:xfrm>
        <a:prstGeom prst="line">
          <a:avLst/>
        </a:prstGeom>
        <a:solidFill>
          <a:schemeClr val="accent2">
            <a:hueOff val="-3456336"/>
            <a:satOff val="-6803"/>
            <a:lumOff val="4248"/>
            <a:alphaOff val="0"/>
          </a:schemeClr>
        </a:solidFill>
        <a:ln w="19050" cap="flat" cmpd="sng" algn="ctr">
          <a:solidFill>
            <a:schemeClr val="accent2">
              <a:hueOff val="-3456336"/>
              <a:satOff val="-6803"/>
              <a:lumOff val="42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8233C-8F11-4332-8718-F2AA73D3A0E6}">
      <dsp:nvSpPr>
        <dsp:cNvPr id="0" name=""/>
        <dsp:cNvSpPr/>
      </dsp:nvSpPr>
      <dsp:spPr>
        <a:xfrm>
          <a:off x="0" y="1334691"/>
          <a:ext cx="7263221" cy="133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poboljšanje plasmana</a:t>
          </a:r>
          <a:endParaRPr lang="en-US" sz="2800" kern="1200" dirty="0"/>
        </a:p>
      </dsp:txBody>
      <dsp:txXfrm>
        <a:off x="0" y="1334691"/>
        <a:ext cx="7263221" cy="1334691"/>
      </dsp:txXfrm>
    </dsp:sp>
    <dsp:sp modelId="{AB9259CF-B7FA-4732-A265-2293C077890F}">
      <dsp:nvSpPr>
        <dsp:cNvPr id="0" name=""/>
        <dsp:cNvSpPr/>
      </dsp:nvSpPr>
      <dsp:spPr>
        <a:xfrm>
          <a:off x="0" y="2669382"/>
          <a:ext cx="7263221" cy="0"/>
        </a:xfrm>
        <a:prstGeom prst="line">
          <a:avLst/>
        </a:prstGeom>
        <a:solidFill>
          <a:schemeClr val="accent2">
            <a:hueOff val="-6912672"/>
            <a:satOff val="-13605"/>
            <a:lumOff val="8497"/>
            <a:alphaOff val="0"/>
          </a:schemeClr>
        </a:solidFill>
        <a:ln w="19050" cap="flat" cmpd="sng" algn="ctr">
          <a:solidFill>
            <a:schemeClr val="accent2">
              <a:hueOff val="-6912672"/>
              <a:satOff val="-13605"/>
              <a:lumOff val="84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1891D-E639-49C2-9A89-B3657F6FDC43}">
      <dsp:nvSpPr>
        <dsp:cNvPr id="0" name=""/>
        <dsp:cNvSpPr/>
      </dsp:nvSpPr>
      <dsp:spPr>
        <a:xfrm>
          <a:off x="0" y="2669382"/>
          <a:ext cx="7263221" cy="133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stručno usavršavanje zaposlenika</a:t>
          </a:r>
          <a:endParaRPr lang="en-US" sz="2800" kern="1200" dirty="0"/>
        </a:p>
      </dsp:txBody>
      <dsp:txXfrm>
        <a:off x="0" y="2669382"/>
        <a:ext cx="7263221" cy="1334691"/>
      </dsp:txXfrm>
    </dsp:sp>
    <dsp:sp modelId="{11609E5A-CCDD-47A5-9C15-F1440CAA5584}">
      <dsp:nvSpPr>
        <dsp:cNvPr id="0" name=""/>
        <dsp:cNvSpPr/>
      </dsp:nvSpPr>
      <dsp:spPr>
        <a:xfrm>
          <a:off x="0" y="4004073"/>
          <a:ext cx="7263221" cy="0"/>
        </a:xfrm>
        <a:prstGeom prst="line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B6825F-0532-4C58-98D8-023F703093F4}">
      <dsp:nvSpPr>
        <dsp:cNvPr id="0" name=""/>
        <dsp:cNvSpPr/>
      </dsp:nvSpPr>
      <dsp:spPr>
        <a:xfrm>
          <a:off x="0" y="4004073"/>
          <a:ext cx="7263221" cy="133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nove proizvode i osvajanje novih tržišta</a:t>
          </a:r>
          <a:endParaRPr lang="en-US" sz="2800" kern="1200" dirty="0"/>
        </a:p>
      </dsp:txBody>
      <dsp:txXfrm>
        <a:off x="0" y="4004073"/>
        <a:ext cx="7263221" cy="1334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BCEFD-6623-484B-BC66-4DE461509687}">
      <dsp:nvSpPr>
        <dsp:cNvPr id="0" name=""/>
        <dsp:cNvSpPr/>
      </dsp:nvSpPr>
      <dsp:spPr>
        <a:xfrm>
          <a:off x="0" y="904144"/>
          <a:ext cx="6651253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211" tIns="708152" rIns="516211" bIns="241808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3400" kern="1200" dirty="0"/>
            <a:t>kvaliteta izrade, pouzdanost, trajnost i sl.</a:t>
          </a:r>
          <a:endParaRPr lang="en-US" sz="3400" kern="1200" dirty="0"/>
        </a:p>
      </dsp:txBody>
      <dsp:txXfrm>
        <a:off x="0" y="904144"/>
        <a:ext cx="6651253" cy="1927800"/>
      </dsp:txXfrm>
    </dsp:sp>
    <dsp:sp modelId="{A93A4AAA-E7D6-40E0-A473-D60241A14269}">
      <dsp:nvSpPr>
        <dsp:cNvPr id="0" name=""/>
        <dsp:cNvSpPr/>
      </dsp:nvSpPr>
      <dsp:spPr>
        <a:xfrm>
          <a:off x="332562" y="402304"/>
          <a:ext cx="4655877" cy="10036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81" tIns="0" rIns="175981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400" b="1" kern="1200" dirty="0">
              <a:solidFill>
                <a:schemeClr val="tx1"/>
              </a:solidFill>
            </a:rPr>
            <a:t>tehničko poboljšanje</a:t>
          </a:r>
          <a:endParaRPr lang="en-US" sz="3400" b="1" kern="1200" dirty="0">
            <a:solidFill>
              <a:schemeClr val="tx1"/>
            </a:solidFill>
          </a:endParaRPr>
        </a:p>
      </dsp:txBody>
      <dsp:txXfrm>
        <a:off x="381558" y="451300"/>
        <a:ext cx="4557885" cy="905688"/>
      </dsp:txXfrm>
    </dsp:sp>
    <dsp:sp modelId="{6721B430-3CE2-41F7-8BAB-144BAF1C71BD}">
      <dsp:nvSpPr>
        <dsp:cNvPr id="0" name=""/>
        <dsp:cNvSpPr/>
      </dsp:nvSpPr>
      <dsp:spPr>
        <a:xfrm>
          <a:off x="0" y="3517384"/>
          <a:ext cx="6651253" cy="1419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211" tIns="708152" rIns="516211" bIns="241808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3400" kern="1200"/>
            <a:t>izgled, dizajn, oblik i sl.</a:t>
          </a:r>
          <a:endParaRPr lang="en-US" sz="3400" kern="1200"/>
        </a:p>
      </dsp:txBody>
      <dsp:txXfrm>
        <a:off x="0" y="3517384"/>
        <a:ext cx="6651253" cy="1419075"/>
      </dsp:txXfrm>
    </dsp:sp>
    <dsp:sp modelId="{C08DA587-FEB0-48C2-93B1-BFF08112C1B9}">
      <dsp:nvSpPr>
        <dsp:cNvPr id="0" name=""/>
        <dsp:cNvSpPr/>
      </dsp:nvSpPr>
      <dsp:spPr>
        <a:xfrm>
          <a:off x="332562" y="3015544"/>
          <a:ext cx="4655877" cy="10036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81" tIns="0" rIns="175981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400" b="1" kern="1200" dirty="0">
              <a:solidFill>
                <a:schemeClr val="tx1"/>
              </a:solidFill>
            </a:rPr>
            <a:t>estetsko poboljšanje</a:t>
          </a:r>
          <a:endParaRPr lang="en-US" sz="3400" b="1" kern="1200" dirty="0">
            <a:solidFill>
              <a:schemeClr val="tx1"/>
            </a:solidFill>
          </a:endParaRPr>
        </a:p>
      </dsp:txBody>
      <dsp:txXfrm>
        <a:off x="381558" y="3064540"/>
        <a:ext cx="4557885" cy="905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3849B-B85E-4E6C-98C8-D502AE9195CC}">
      <dsp:nvSpPr>
        <dsp:cNvPr id="0" name=""/>
        <dsp:cNvSpPr/>
      </dsp:nvSpPr>
      <dsp:spPr>
        <a:xfrm>
          <a:off x="0" y="0"/>
          <a:ext cx="665125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861D6-8FBC-49AD-B4E9-55B44E314782}">
      <dsp:nvSpPr>
        <dsp:cNvPr id="0" name=""/>
        <dsp:cNvSpPr/>
      </dsp:nvSpPr>
      <dsp:spPr>
        <a:xfrm>
          <a:off x="0" y="0"/>
          <a:ext cx="6651253" cy="2669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 dirty="0">
              <a:latin typeface="+mn-lt"/>
            </a:rPr>
            <a:t>u “širinu” – teritorijalno proširenje</a:t>
          </a:r>
          <a:endParaRPr lang="en-US" sz="3200" kern="1200" dirty="0">
            <a:latin typeface="+mn-lt"/>
          </a:endParaRPr>
        </a:p>
      </dsp:txBody>
      <dsp:txXfrm>
        <a:off x="0" y="0"/>
        <a:ext cx="6651253" cy="2669382"/>
      </dsp:txXfrm>
    </dsp:sp>
    <dsp:sp modelId="{101D8DE8-2AE1-40C6-9722-D9F1E4D623A7}">
      <dsp:nvSpPr>
        <dsp:cNvPr id="0" name=""/>
        <dsp:cNvSpPr/>
      </dsp:nvSpPr>
      <dsp:spPr>
        <a:xfrm>
          <a:off x="0" y="2669382"/>
          <a:ext cx="665125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F483D-D071-42D1-88D9-92C139E39D46}">
      <dsp:nvSpPr>
        <dsp:cNvPr id="0" name=""/>
        <dsp:cNvSpPr/>
      </dsp:nvSpPr>
      <dsp:spPr>
        <a:xfrm>
          <a:off x="0" y="2669382"/>
          <a:ext cx="6651253" cy="2669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ea typeface="+mn-ea"/>
              <a:cs typeface="+mn-cs"/>
            </a:rPr>
            <a:t>u “dubinu” – novi potrošači na postojećem tržištu</a:t>
          </a:r>
          <a:endParaRPr lang="en-US" sz="3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+mn-lt"/>
            <a:ea typeface="+mn-ea"/>
            <a:cs typeface="+mn-cs"/>
          </a:endParaRPr>
        </a:p>
      </dsp:txBody>
      <dsp:txXfrm>
        <a:off x="0" y="2669382"/>
        <a:ext cx="6651253" cy="2669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EB9A4-7AAA-4F4D-BF7A-B807B3A2CD94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42218-56AB-4360-ADA7-B740812A1F8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218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9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0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1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2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3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4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5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8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7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6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6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7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3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7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6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1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2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 sadržaj">
  <p:cSld name="Naslov i sadržaj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6"/>
          <p:cNvSpPr txBox="1"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6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6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2" name="Google Shape;32;p76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34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7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An abstract genetic concept">
            <a:extLst>
              <a:ext uri="{FF2B5EF4-FFF2-40B4-BE49-F238E27FC236}">
                <a16:creationId xmlns:a16="http://schemas.microsoft.com/office/drawing/2014/main" id="{57A0FF77-4A98-2258-EA85-03783F4A4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35" b="17615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D4FCA2B-325E-BD2E-78F1-B9AB5093C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978409"/>
            <a:ext cx="5707309" cy="3678268"/>
          </a:xfrm>
        </p:spPr>
        <p:txBody>
          <a:bodyPr anchor="t">
            <a:normAutofit/>
          </a:bodyPr>
          <a:lstStyle/>
          <a:p>
            <a:r>
              <a:rPr lang="hr-HR" sz="6000" dirty="0"/>
              <a:t>Ulaganje u unapređenje poslovanja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6542FFC-4AB1-B72B-A59A-3CF2A2FDE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/>
          </a:bodyPr>
          <a:lstStyle/>
          <a:p>
            <a:r>
              <a:rPr lang="hr-HR" dirty="0"/>
              <a:t>3. Ulaganje u poduzetnički pothvat </a:t>
            </a:r>
          </a:p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444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CC91C277-F3CE-94F7-EEA8-B2B29D4A20ED}"/>
              </a:ext>
            </a:extLst>
          </p:cNvPr>
          <p:cNvSpPr txBox="1"/>
          <p:nvPr/>
        </p:nvSpPr>
        <p:spPr>
          <a:xfrm>
            <a:off x="1196509" y="2480893"/>
            <a:ext cx="2538739" cy="1497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3200" b="1" i="1" noProof="0" dirty="0">
                <a:ea typeface="+mj-ea"/>
                <a:cs typeface="+mj-cs"/>
              </a:rPr>
              <a:t>Obuhvaća ulaganje u:</a:t>
            </a:r>
          </a:p>
        </p:txBody>
      </p:sp>
      <p:graphicFrame>
        <p:nvGraphicFramePr>
          <p:cNvPr id="424" name="Google Shape;422;p49">
            <a:extLst>
              <a:ext uri="{FF2B5EF4-FFF2-40B4-BE49-F238E27FC236}">
                <a16:creationId xmlns:a16="http://schemas.microsoft.com/office/drawing/2014/main" id="{52EA8541-E018-CAB6-FBAC-2E0C0C9D55FF}"/>
              </a:ext>
            </a:extLst>
          </p:cNvPr>
          <p:cNvGraphicFramePr/>
          <p:nvPr/>
        </p:nvGraphicFramePr>
        <p:xfrm>
          <a:off x="4702547" y="838199"/>
          <a:ext cx="7263221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658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0"/>
          <p:cNvSpPr txBox="1"/>
          <p:nvPr/>
        </p:nvSpPr>
        <p:spPr>
          <a:xfrm>
            <a:off x="1183822" y="2480893"/>
            <a:ext cx="2866454" cy="149747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 err="1">
                <a:ea typeface="+mj-ea"/>
                <a:cs typeface="+mj-cs"/>
                <a:sym typeface="Calibri"/>
              </a:rPr>
              <a:t>Poboljšanje</a:t>
            </a:r>
            <a:r>
              <a:rPr lang="en-US" sz="3200" b="1" i="1" dirty="0">
                <a:ea typeface="+mj-ea"/>
                <a:cs typeface="+mj-cs"/>
                <a:sym typeface="Calibri"/>
              </a:rPr>
              <a:t> </a:t>
            </a:r>
            <a:r>
              <a:rPr lang="en-US" sz="3200" b="1" i="1" dirty="0" err="1">
                <a:ea typeface="+mj-ea"/>
                <a:cs typeface="+mj-cs"/>
                <a:sym typeface="Calibri"/>
              </a:rPr>
              <a:t>proizvoda</a:t>
            </a:r>
            <a:endParaRPr lang="en-US" sz="3200" b="1" i="1" u="none" strike="noStrike" cap="none" dirty="0">
              <a:ea typeface="+mj-ea"/>
              <a:cs typeface="+mj-cs"/>
              <a:sym typeface="Calibri"/>
            </a:endParaRPr>
          </a:p>
        </p:txBody>
      </p:sp>
      <p:graphicFrame>
        <p:nvGraphicFramePr>
          <p:cNvPr id="431" name="Google Shape;428;p50">
            <a:extLst>
              <a:ext uri="{FF2B5EF4-FFF2-40B4-BE49-F238E27FC236}">
                <a16:creationId xmlns:a16="http://schemas.microsoft.com/office/drawing/2014/main" id="{D2E586D6-E435-6138-0AD8-534551DC5B16}"/>
              </a:ext>
            </a:extLst>
          </p:cNvPr>
          <p:cNvGraphicFramePr/>
          <p:nvPr/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251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1"/>
          <p:cNvSpPr txBox="1">
            <a:spLocks noGrp="1"/>
          </p:cNvSpPr>
          <p:nvPr>
            <p:ph type="body" idx="1"/>
          </p:nvPr>
        </p:nvSpPr>
        <p:spPr>
          <a:xfrm>
            <a:off x="1032734" y="1412776"/>
            <a:ext cx="10133704" cy="460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</a:pPr>
            <a:endParaRPr dirty="0"/>
          </a:p>
          <a:p>
            <a:pPr marL="0" lvl="0" indent="-203200" algn="l" rtl="0">
              <a:spcBef>
                <a:spcPts val="12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hr-HR" sz="3200" dirty="0"/>
              <a:t> promocija</a:t>
            </a:r>
            <a:endParaRPr dirty="0"/>
          </a:p>
          <a:p>
            <a:pPr marL="719138" lvl="1" indent="-444500" algn="l" rtl="0">
              <a:spcBef>
                <a:spcPts val="1200"/>
              </a:spcBef>
              <a:spcAft>
                <a:spcPts val="0"/>
              </a:spcAft>
              <a:buSzPts val="2800"/>
              <a:buFont typeface="Noto Sans Symbols"/>
              <a:buChar char="✔"/>
            </a:pPr>
            <a:r>
              <a:rPr lang="hr-HR" sz="2800" dirty="0"/>
              <a:t> stvaranje pozitivnog stava o proizvodima i     uslugama</a:t>
            </a:r>
            <a:endParaRPr dirty="0"/>
          </a:p>
          <a:p>
            <a:pPr marL="0" lvl="0" indent="-177800" algn="l" rtl="0"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hr-HR" dirty="0"/>
              <a:t> </a:t>
            </a:r>
            <a:r>
              <a:rPr lang="hr-HR" sz="3200" dirty="0"/>
              <a:t>kanali distribucije</a:t>
            </a:r>
            <a:endParaRPr dirty="0"/>
          </a:p>
          <a:p>
            <a:pPr marL="400050" lvl="1" indent="-177800" algn="l" rtl="0">
              <a:spcBef>
                <a:spcPts val="1200"/>
              </a:spcBef>
              <a:spcAft>
                <a:spcPts val="0"/>
              </a:spcAft>
              <a:buSzPts val="2800"/>
              <a:buFont typeface="Noto Sans Symbols"/>
              <a:buChar char="✔"/>
            </a:pPr>
            <a:r>
              <a:rPr lang="hr-HR" sz="2800" dirty="0"/>
              <a:t> distribucija</a:t>
            </a:r>
          </a:p>
          <a:p>
            <a:pPr marL="222250" lvl="1" indent="0" algn="l" rtl="0"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lang="hr-HR" sz="2800" dirty="0"/>
              <a:t>		proizvodnja      			potrošnja</a:t>
            </a:r>
            <a:endParaRPr dirty="0"/>
          </a:p>
        </p:txBody>
      </p:sp>
      <p:sp>
        <p:nvSpPr>
          <p:cNvPr id="435" name="Google Shape;435;p51"/>
          <p:cNvSpPr txBox="1"/>
          <p:nvPr/>
        </p:nvSpPr>
        <p:spPr>
          <a:xfrm>
            <a:off x="514955" y="73544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Poboljšanje plasmana</a:t>
            </a: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51"/>
          <p:cNvSpPr/>
          <p:nvPr/>
        </p:nvSpPr>
        <p:spPr>
          <a:xfrm>
            <a:off x="5274957" y="4447520"/>
            <a:ext cx="1800200" cy="7200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distribucija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53898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2"/>
          <p:cNvSpPr txBox="1">
            <a:spLocks noGrp="1"/>
          </p:cNvSpPr>
          <p:nvPr>
            <p:ph type="body" idx="1"/>
          </p:nvPr>
        </p:nvSpPr>
        <p:spPr>
          <a:xfrm>
            <a:off x="1991544" y="1412776"/>
            <a:ext cx="8352928" cy="17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</a:pPr>
            <a:endParaRPr lang="hr-HR"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</a:pPr>
            <a:r>
              <a:rPr lang="hr-HR" sz="3200" dirty="0"/>
              <a:t>kanali distribucije</a:t>
            </a:r>
            <a:endParaRPr dirty="0"/>
          </a:p>
          <a:p>
            <a:pPr marL="719138" lvl="1" indent="-444500" algn="l" rtl="0">
              <a:spcBef>
                <a:spcPts val="1200"/>
              </a:spcBef>
              <a:spcAft>
                <a:spcPts val="0"/>
              </a:spcAft>
              <a:buSzPts val="2800"/>
              <a:buFont typeface="Calibri"/>
              <a:buNone/>
            </a:pPr>
            <a:endParaRPr sz="2800" dirty="0"/>
          </a:p>
        </p:txBody>
      </p:sp>
      <p:sp>
        <p:nvSpPr>
          <p:cNvPr id="442" name="Google Shape;442;p52"/>
          <p:cNvSpPr txBox="1"/>
          <p:nvPr/>
        </p:nvSpPr>
        <p:spPr>
          <a:xfrm>
            <a:off x="2207568" y="2606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Poboljšanje plasmana</a:t>
            </a:r>
          </a:p>
        </p:txBody>
      </p:sp>
      <p:pic>
        <p:nvPicPr>
          <p:cNvPr id="443" name="Google Shape;44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365" y="2830285"/>
            <a:ext cx="10069285" cy="3537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35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3"/>
          <p:cNvSpPr txBox="1"/>
          <p:nvPr/>
        </p:nvSpPr>
        <p:spPr>
          <a:xfrm>
            <a:off x="3164999" y="2391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Stručno usavršavanje zaposlenika</a:t>
            </a: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1065" y="1250352"/>
            <a:ext cx="8822606" cy="5607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71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4"/>
          <p:cNvSpPr txBox="1"/>
          <p:nvPr/>
        </p:nvSpPr>
        <p:spPr>
          <a:xfrm>
            <a:off x="431299" y="713312"/>
            <a:ext cx="3835325" cy="543137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3200" b="1" i="1" noProof="0" dirty="0">
                <a:ea typeface="+mj-ea"/>
                <a:cs typeface="+mj-cs"/>
                <a:sym typeface="Calibri"/>
              </a:rPr>
              <a:t>Novi proizvodi </a:t>
            </a:r>
            <a:endParaRPr lang="hr-HR" sz="3200" b="1" i="1" u="none" strike="noStrike" cap="none" noProof="0" dirty="0">
              <a:ea typeface="+mj-ea"/>
              <a:cs typeface="+mj-cs"/>
              <a:sym typeface="Calibri"/>
            </a:endParaRPr>
          </a:p>
        </p:txBody>
      </p:sp>
      <p:sp>
        <p:nvSpPr>
          <p:cNvPr id="455" name="Google Shape;455;p54"/>
          <p:cNvSpPr txBox="1">
            <a:spLocks noGrp="1"/>
          </p:cNvSpPr>
          <p:nvPr>
            <p:ph type="body" idx="1"/>
          </p:nvPr>
        </p:nvSpPr>
        <p:spPr>
          <a:xfrm>
            <a:off x="4445540" y="811284"/>
            <a:ext cx="7615831" cy="543137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-228600">
              <a:spcBef>
                <a:spcPts val="1200"/>
              </a:spcBef>
              <a:spcAft>
                <a:spcPts val="0"/>
              </a:spcAft>
              <a:buSzPts val="3200"/>
            </a:pPr>
            <a:r>
              <a:rPr lang="en-US" sz="2800" dirty="0"/>
              <a:t> </a:t>
            </a:r>
            <a:r>
              <a:rPr lang="en-US" sz="2800" dirty="0" err="1"/>
              <a:t>skupa</a:t>
            </a:r>
            <a:r>
              <a:rPr lang="en-US" sz="2800" dirty="0"/>
              <a:t> </a:t>
            </a:r>
            <a:r>
              <a:rPr lang="en-US" sz="2800" dirty="0" err="1"/>
              <a:t>ulaganja</a:t>
            </a:r>
            <a:endParaRPr lang="en-US" sz="2800" dirty="0"/>
          </a:p>
          <a:p>
            <a:pPr marL="0" lvl="0" indent="-228600">
              <a:spcBef>
                <a:spcPts val="1200"/>
              </a:spcBef>
              <a:spcAft>
                <a:spcPts val="0"/>
              </a:spcAft>
              <a:buSzPts val="3200"/>
            </a:pPr>
            <a:r>
              <a:rPr lang="en-US" sz="2800" dirty="0"/>
              <a:t> </a:t>
            </a:r>
            <a:r>
              <a:rPr lang="en-US" sz="2800" dirty="0" err="1"/>
              <a:t>promjene</a:t>
            </a:r>
            <a:r>
              <a:rPr lang="en-US" sz="2800" dirty="0"/>
              <a:t> u </a:t>
            </a:r>
            <a:r>
              <a:rPr lang="en-US" sz="2800" dirty="0" err="1"/>
              <a:t>tehničkom</a:t>
            </a:r>
            <a:r>
              <a:rPr lang="hr-HR" sz="2800" dirty="0"/>
              <a:t> i </a:t>
            </a:r>
            <a:r>
              <a:rPr lang="en-US" sz="2800" dirty="0" err="1"/>
              <a:t>organizacijskom</a:t>
            </a:r>
            <a:r>
              <a:rPr lang="en-US" sz="2800" dirty="0"/>
              <a:t> </a:t>
            </a:r>
            <a:r>
              <a:rPr lang="en-US" sz="2800" dirty="0" err="1"/>
              <a:t>smislu</a:t>
            </a:r>
            <a:endParaRPr lang="en-US" sz="2800" dirty="0"/>
          </a:p>
          <a:p>
            <a:pPr marL="0" lvl="0" indent="-228600">
              <a:spcBef>
                <a:spcPts val="1200"/>
              </a:spcBef>
              <a:spcAft>
                <a:spcPts val="0"/>
              </a:spcAft>
              <a:buSzPts val="3200"/>
            </a:pPr>
            <a:r>
              <a:rPr lang="en-US" sz="2800" dirty="0"/>
              <a:t> </a:t>
            </a:r>
            <a:r>
              <a:rPr lang="en-US" sz="2800" dirty="0" err="1"/>
              <a:t>potpuno</a:t>
            </a:r>
            <a:r>
              <a:rPr lang="en-US" sz="2800" dirty="0"/>
              <a:t> novi </a:t>
            </a:r>
            <a:r>
              <a:rPr lang="en-US" sz="2800" dirty="0" err="1"/>
              <a:t>proizvod</a:t>
            </a:r>
            <a:r>
              <a:rPr lang="en-US" sz="2800" dirty="0"/>
              <a:t>, </a:t>
            </a:r>
            <a:r>
              <a:rPr lang="en-US" sz="2800" dirty="0" err="1"/>
              <a:t>inovacija</a:t>
            </a:r>
            <a:r>
              <a:rPr lang="en-US" sz="2800" dirty="0"/>
              <a:t>, </a:t>
            </a:r>
            <a:r>
              <a:rPr lang="en-US" sz="2800" dirty="0" err="1"/>
              <a:t>licencija</a:t>
            </a:r>
            <a:endParaRPr lang="en-US" sz="2800" dirty="0"/>
          </a:p>
          <a:p>
            <a:pPr marL="0" lvl="0" indent="-228600">
              <a:spcBef>
                <a:spcPts val="1200"/>
              </a:spcBef>
              <a:spcAft>
                <a:spcPts val="0"/>
              </a:spcAft>
              <a:buSzPts val="2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5"/>
          <p:cNvSpPr txBox="1"/>
          <p:nvPr/>
        </p:nvSpPr>
        <p:spPr>
          <a:xfrm>
            <a:off x="1171737" y="2480893"/>
            <a:ext cx="3157071" cy="230511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 err="1">
                <a:ea typeface="+mj-ea"/>
                <a:cs typeface="+mj-cs"/>
                <a:sym typeface="Calibri"/>
              </a:rPr>
              <a:t>Osvajanje</a:t>
            </a:r>
            <a:r>
              <a:rPr lang="en-US" sz="3200" b="1" i="1" dirty="0">
                <a:ea typeface="+mj-ea"/>
                <a:cs typeface="+mj-cs"/>
                <a:sym typeface="Calibri"/>
              </a:rPr>
              <a:t> </a:t>
            </a:r>
            <a:r>
              <a:rPr lang="en-US" sz="3200" b="1" i="1" dirty="0" err="1">
                <a:ea typeface="+mj-ea"/>
                <a:cs typeface="+mj-cs"/>
                <a:sym typeface="Calibri"/>
              </a:rPr>
              <a:t>novih</a:t>
            </a:r>
            <a:r>
              <a:rPr lang="en-US" sz="3200" b="1" i="1" dirty="0">
                <a:ea typeface="+mj-ea"/>
                <a:cs typeface="+mj-cs"/>
                <a:sym typeface="Calibri"/>
              </a:rPr>
              <a:t> </a:t>
            </a:r>
            <a:r>
              <a:rPr lang="en-US" sz="3200" b="1" i="1" dirty="0" err="1">
                <a:ea typeface="+mj-ea"/>
                <a:cs typeface="+mj-cs"/>
                <a:sym typeface="Calibri"/>
              </a:rPr>
              <a:t>tržišta</a:t>
            </a:r>
            <a:endParaRPr lang="en-US" sz="3200" b="1" i="1" u="none" strike="noStrike" cap="none" dirty="0">
              <a:ea typeface="+mj-ea"/>
              <a:cs typeface="+mj-cs"/>
              <a:sym typeface="Calibri"/>
            </a:endParaRPr>
          </a:p>
        </p:txBody>
      </p:sp>
      <p:graphicFrame>
        <p:nvGraphicFramePr>
          <p:cNvPr id="464" name="Google Shape;461;p55">
            <a:extLst>
              <a:ext uri="{FF2B5EF4-FFF2-40B4-BE49-F238E27FC236}">
                <a16:creationId xmlns:a16="http://schemas.microsoft.com/office/drawing/2014/main" id="{D0645CF0-38C1-EC10-1E2F-D8C2AEF703AD}"/>
              </a:ext>
            </a:extLst>
          </p:cNvPr>
          <p:cNvGraphicFramePr/>
          <p:nvPr/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6008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CD430-B8B3-1B54-66E0-11DB37ED6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083F47-750E-A41F-1E5A-EFB054507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7A3ABB9-59C0-1142-8AAC-D96F48C2E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4F004-EC24-938D-5FC7-77BCF1F9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407"/>
            <a:ext cx="6195545" cy="38481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/>
              <a:t>Hvala na pozornosti!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EC199B-6D39-40A5-60B2-64079102B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3DE491-0822-E06F-2F96-DF7B05EEE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ED10D71-F754-F9AD-E5A1-D5563707D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4680" y="6209925"/>
            <a:ext cx="4068671" cy="45719"/>
          </a:xfrm>
          <a:custGeom>
            <a:avLst/>
            <a:gdLst>
              <a:gd name="connsiteX0" fmla="*/ 0 w 4068671"/>
              <a:gd name="connsiteY0" fmla="*/ 0 h 45719"/>
              <a:gd name="connsiteX1" fmla="*/ 4068671 w 4068671"/>
              <a:gd name="connsiteY1" fmla="*/ 0 h 45719"/>
              <a:gd name="connsiteX2" fmla="*/ 4068671 w 4068671"/>
              <a:gd name="connsiteY2" fmla="*/ 45719 h 45719"/>
              <a:gd name="connsiteX3" fmla="*/ 0 w 4068671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671" h="45719">
                <a:moveTo>
                  <a:pt x="0" y="0"/>
                </a:moveTo>
                <a:lnTo>
                  <a:pt x="4068671" y="0"/>
                </a:lnTo>
                <a:lnTo>
                  <a:pt x="4068671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4788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134</Words>
  <Application>Microsoft Office PowerPoint</Application>
  <PresentationFormat>Široki zaslon</PresentationFormat>
  <Paragraphs>33</Paragraphs>
  <Slides>9</Slides>
  <Notes>7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6" baseType="lpstr">
      <vt:lpstr>Aptos</vt:lpstr>
      <vt:lpstr>Arial</vt:lpstr>
      <vt:lpstr>Bierstadt</vt:lpstr>
      <vt:lpstr>Calibri</vt:lpstr>
      <vt:lpstr>Neue Haas Grotesk Text Pro</vt:lpstr>
      <vt:lpstr>Noto Sans Symbols</vt:lpstr>
      <vt:lpstr>GestaltVTI</vt:lpstr>
      <vt:lpstr>Ulaganje u unapređenje poslovanja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Hvala na pozornosti!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11</cp:revision>
  <dcterms:created xsi:type="dcterms:W3CDTF">2025-10-07T10:35:25Z</dcterms:created>
  <dcterms:modified xsi:type="dcterms:W3CDTF">2026-06-10T15:13:36Z</dcterms:modified>
</cp:coreProperties>
</file>